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6836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938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5294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6537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368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966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47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278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490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3274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8510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1352C-DF96-4E7C-BE7F-69E0CC336A22}" type="datetimeFigureOut">
              <a:rPr lang="es-MX" smtClean="0"/>
              <a:t>07/10/2024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78A7D-2001-4CA4-95E0-85B932A5422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3400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881362"/>
              </p:ext>
            </p:extLst>
          </p:nvPr>
        </p:nvGraphicFramePr>
        <p:xfrm>
          <a:off x="471948" y="1263837"/>
          <a:ext cx="11267768" cy="541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677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6861">
                <a:tc>
                  <a:txBody>
                    <a:bodyPr/>
                    <a:lstStyle/>
                    <a:p>
                      <a:pPr algn="ctr"/>
                      <a:r>
                        <a:rPr lang="es-ES" dirty="0"/>
                        <a:t>Servidor público:</a:t>
                      </a:r>
                      <a:r>
                        <a:rPr lang="es-ES" baseline="0" dirty="0"/>
                        <a:t> EVELYN ZIOMARA VILLALVAZO ECHAVARRÌA</a:t>
                      </a:r>
                    </a:p>
                    <a:p>
                      <a:pPr algn="ctr"/>
                      <a:r>
                        <a:rPr lang="es-ES" baseline="0" dirty="0"/>
                        <a:t>Cargo: Coordinador Ejecutivo Estatal de Comunicación Social</a:t>
                      </a:r>
                      <a:endParaRPr lang="es-E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6932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s-MX" sz="15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600" b="1" kern="1200" dirty="0">
                          <a:solidFill>
                            <a:schemeClr val="tx2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REALIZADAS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1500" b="1" kern="1200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Diseñar, Programar y Supervisar el Programa de Comunicación Social del Partido Nueva Alianza</a:t>
                      </a:r>
                      <a:r>
                        <a:rPr lang="es-MX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Nayarit, para los tiempos no electorales.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las Reuniones que Convoque el Comité de Dirección Estatal en los Términos que Dispone el Estatuto del Partido y a las Reuniones Necesarias que Convoque el Presidente.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s-MX" sz="160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Asistir a los Talleres realizados de Nueva Alianza Nayarit y coordinar el equipo de fotografía y video para  subirlo  a la pagina del Partido de Comunicación Social.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baseline="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s-MX" sz="1600" baseline="0" dirty="0">
                          <a:solidFill>
                            <a:schemeClr val="tx2">
                              <a:lumMod val="50000"/>
                            </a:schemeClr>
                          </a:solidFill>
                        </a:rPr>
                        <a:t> </a:t>
                      </a:r>
                    </a:p>
                    <a:p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600" dirty="0">
                        <a:solidFill>
                          <a:schemeClr val="tx2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431"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s-ES" sz="1500" baseline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4" name="Rectángulo 3"/>
          <p:cNvSpPr/>
          <p:nvPr/>
        </p:nvSpPr>
        <p:spPr>
          <a:xfrm>
            <a:off x="3598606" y="167148"/>
            <a:ext cx="608105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Instituto de Transparencia y Acceso a la </a:t>
            </a:r>
          </a:p>
          <a:p>
            <a:pPr lvl="0" algn="ctr"/>
            <a:r>
              <a:rPr lang="es-ES" sz="15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Información Pública del Estado de Nayarit</a:t>
            </a:r>
          </a:p>
        </p:txBody>
      </p:sp>
      <p:sp>
        <p:nvSpPr>
          <p:cNvPr id="7" name="4 Rectángulo"/>
          <p:cNvSpPr/>
          <p:nvPr/>
        </p:nvSpPr>
        <p:spPr>
          <a:xfrm>
            <a:off x="2880852" y="721146"/>
            <a:ext cx="7064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400" b="1" dirty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ACTIVIDADES TRIMESTRALES DEL SERVIDOR PÚBLICO CORRESPONDIENTE A LOS MESES DE  JULIO, AGOSTO, SEPTIEMBRE DEL 2024.</a:t>
            </a:r>
            <a:endParaRPr lang="es-ES" sz="1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1770" y="83077"/>
            <a:ext cx="536494" cy="749873"/>
          </a:xfrm>
          <a:prstGeom prst="rect">
            <a:avLst/>
          </a:prstGeom>
        </p:spPr>
      </p:pic>
      <p:pic>
        <p:nvPicPr>
          <p:cNvPr id="9" name="1 Imagen" descr="escudo de Nayarit.JPG"/>
          <p:cNvPicPr/>
          <p:nvPr/>
        </p:nvPicPr>
        <p:blipFill>
          <a:blip r:embed="rId3" cstate="print">
            <a:clrChange>
              <a:clrFrom>
                <a:srgbClr val="FFFFFD"/>
              </a:clrFrom>
              <a:clrTo>
                <a:srgbClr val="FFFFFD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16756" y="47943"/>
            <a:ext cx="587006" cy="723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499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130</Words>
  <Application>Microsoft Office PowerPoint</Application>
  <PresentationFormat>Panorámica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Mtra Nancy</dc:creator>
  <cp:lastModifiedBy>EDNA</cp:lastModifiedBy>
  <cp:revision>14</cp:revision>
  <dcterms:created xsi:type="dcterms:W3CDTF">2021-09-22T07:24:28Z</dcterms:created>
  <dcterms:modified xsi:type="dcterms:W3CDTF">2024-10-07T21:31:07Z</dcterms:modified>
</cp:coreProperties>
</file>