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83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38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29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53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6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96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47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2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490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32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51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340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402356"/>
              </p:ext>
            </p:extLst>
          </p:nvPr>
        </p:nvGraphicFramePr>
        <p:xfrm>
          <a:off x="471948" y="1263837"/>
          <a:ext cx="11267768" cy="5229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7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6861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Servidor público:</a:t>
                      </a:r>
                      <a:r>
                        <a:rPr lang="es-ES" baseline="0" dirty="0"/>
                        <a:t> EVELYN ZIOMARA VILLALVAZO ECHAVARRÌA</a:t>
                      </a:r>
                    </a:p>
                    <a:p>
                      <a:pPr algn="ctr"/>
                      <a:r>
                        <a:rPr lang="es-ES" baseline="0" dirty="0"/>
                        <a:t>Cargo: Coordinador Ejecutivo Estatal de Comunicación Social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5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5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 REALIZADAS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5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Diseñar, Programar y Supervisar el Programa de Comunicación Social del Partido Nueva Alianza</a:t>
                      </a:r>
                      <a:r>
                        <a:rPr lang="es-MX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Nayarit, para los tiempos no electorales.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Asistir a las Reuniones que Convoque el Comité de Dirección Estatal en los Términos que Dispone el Estatuto del Partido y a las Reuniones Necesarias que Convoque el Presidente.</a:t>
                      </a:r>
                      <a:endParaRPr lang="es-MX" sz="1600" baseline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baseline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60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Asistir a los Talleres realizados de Nueva Alianza Nayarit y coordinar el equipo de fotografía y video para  subirlo  a la pagina del Partido de Comunicación Social.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baseline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r>
                        <a:rPr lang="es-E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s-MX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43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5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3598606" y="167148"/>
            <a:ext cx="60810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Instituto de Transparencia y Acceso a la </a:t>
            </a:r>
          </a:p>
          <a:p>
            <a:pPr lvl="0" algn="ctr"/>
            <a:r>
              <a:rPr lang="es-ES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Información Pública del Estado de Nayarit</a:t>
            </a:r>
          </a:p>
        </p:txBody>
      </p:sp>
      <p:sp>
        <p:nvSpPr>
          <p:cNvPr id="7" name="4 Rectángulo"/>
          <p:cNvSpPr/>
          <p:nvPr/>
        </p:nvSpPr>
        <p:spPr>
          <a:xfrm>
            <a:off x="2880852" y="721146"/>
            <a:ext cx="70648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ACTIVIDADES TRIMESTRALES DEL SERVIDOR PÚBLICO CORRESPONDIENTE A LOS MESES DE  ABRIL, MAYO Y JUNIO DEL 2024.</a:t>
            </a:r>
            <a:endParaRPr lang="es-ES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770" y="83077"/>
            <a:ext cx="536494" cy="749873"/>
          </a:xfrm>
          <a:prstGeom prst="rect">
            <a:avLst/>
          </a:prstGeom>
        </p:spPr>
      </p:pic>
      <p:pic>
        <p:nvPicPr>
          <p:cNvPr id="9" name="1 Imagen" descr="escudo de Nayarit.JPG"/>
          <p:cNvPicPr/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16756" y="47943"/>
            <a:ext cx="587006" cy="72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99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130</Words>
  <Application>Microsoft Office PowerPoint</Application>
  <PresentationFormat>Panorámica</PresentationFormat>
  <Paragraphs>16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Mtra Nancy</dc:creator>
  <cp:lastModifiedBy>EDNA</cp:lastModifiedBy>
  <cp:revision>11</cp:revision>
  <dcterms:created xsi:type="dcterms:W3CDTF">2021-09-22T07:24:28Z</dcterms:created>
  <dcterms:modified xsi:type="dcterms:W3CDTF">2024-10-07T21:35:36Z</dcterms:modified>
</cp:coreProperties>
</file>