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E0164B-BCAF-4DF2-BECA-B6EDA45B3A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9B5D34-07C5-4DAF-AA22-E0BE92FD29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88A2A8-DC84-49E6-A4AE-6E021CE8D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C4D-4D95-4A9D-A1C0-A4FCBBD83D67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AA86EB-BA24-4F6C-97A2-8514953D8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C2F9EF-9EC5-42E6-B935-06268D42D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7D8A-2C9C-4858-B8C7-154A56399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5564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62FB6D-CDBB-42E3-99B6-5337A64D9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5E45A01-58A8-4D3A-BBC7-8FAAA59CF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614ACF-2E6F-41FB-B178-61C7EF29E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C4D-4D95-4A9D-A1C0-A4FCBBD83D67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222F9E-189F-45CA-B1B1-4695FAC2F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0B1456-69EB-49CE-AAE7-0401E5947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7D8A-2C9C-4858-B8C7-154A56399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087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E29BFDD-9992-4C00-A8F1-6AEA9F103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1E17D4C-5CB9-4D4D-A53F-A461E0456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AB0ECA-84C0-4575-8C6B-797A08326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C4D-4D95-4A9D-A1C0-A4FCBBD83D67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35A0F1-7A17-4906-9370-440B833A1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C81D37-9FC5-4677-A6FA-6840C366C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7D8A-2C9C-4858-B8C7-154A56399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2691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89C447-2FB8-419D-905B-7B97902C1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117ED8-794A-4129-A860-627FAD79A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D9626F-3CC7-4568-88A3-2B977DFA6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C4D-4D95-4A9D-A1C0-A4FCBBD83D67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63F1A8-15EF-4607-B445-0C8081F03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116E29-2AB4-4D4F-9959-72C3717CC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7D8A-2C9C-4858-B8C7-154A56399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933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087649-ED07-4815-9947-3A6665983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AFDFCE-03CC-4BF8-B6F1-B744D67B4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B8FD5F-9561-4F7A-B46C-87C0F1B81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C4D-4D95-4A9D-A1C0-A4FCBBD83D67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58896B-9AEF-4158-9EF8-0B940F3E4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D6D449-ACA9-43E7-A131-78952A5B9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7D8A-2C9C-4858-B8C7-154A56399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98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780F96-460C-4177-BD1F-0FC8B5A73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3A3D03-925A-4539-B1DB-B850E3E7B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85434BF-FAEC-4B65-928F-22F875F0F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705BCC-0107-4F5C-A507-3E13E5256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C4D-4D95-4A9D-A1C0-A4FCBBD83D67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076191-33D0-4685-B2A4-B614EB62D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E446EA5-7BB6-4B20-B0C5-8CAF0461F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7D8A-2C9C-4858-B8C7-154A56399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4452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E793FA-D07A-494B-9C6E-88F643E0B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D236E1F-D378-472D-BFE1-8680B0122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71D3333-CACD-4218-83FB-DFCDC1146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2CC1A28-377A-4AB5-BBA4-4CC0847DFE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37C89D3-A170-47E3-832F-FBBB312D7E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CBF5EE5-5781-48D8-A18E-32F3619B7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C4D-4D95-4A9D-A1C0-A4FCBBD83D67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24C577F-EBF7-4B0A-9ADA-61903A0C7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D15F6FD-38BD-4C69-AD42-8B3B48426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7D8A-2C9C-4858-B8C7-154A56399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0556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AB841A-F39E-43F0-B8A6-8167928C9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4FB8416-0811-4F16-A59F-055D2F529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C4D-4D95-4A9D-A1C0-A4FCBBD83D67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E029967-E5AA-4198-90D2-C885E5199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A77CA8-C268-432E-99CA-2EAC4F84E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7D8A-2C9C-4858-B8C7-154A56399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9194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65FC443-D97C-4F31-A228-552073BED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C4D-4D95-4A9D-A1C0-A4FCBBD83D67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268435A-DD09-4F05-BC2C-4E003B0D0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12B777F-7A31-4870-9AD8-562C17756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7D8A-2C9C-4858-B8C7-154A56399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2085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69DB1F-BDAD-417E-8A2E-3FA8A8DE4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A199EA-8260-4944-A277-879FD9D46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D01465B-347E-4034-978E-BB3D53BBF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2202B34-EE58-4464-9463-7B9BEBF0C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C4D-4D95-4A9D-A1C0-A4FCBBD83D67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E7BAC8-F33A-4F54-A816-FA6657012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DBB36D-C369-482C-84A2-745CC1A1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7D8A-2C9C-4858-B8C7-154A56399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0510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D650E4-708D-4CDB-B133-57C49F7FB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40B0BC5-C1B9-4A51-968D-0F1B5C3687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845F98-858C-41B1-955D-230E7733F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BFD004-E36A-42BA-8F67-3457CF761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75C4D-4D95-4A9D-A1C0-A4FCBBD83D67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8A2847-14B0-4CC0-8044-2F11D5867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E79333-ED12-47F1-9C2A-118E55D90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27D8A-2C9C-4858-B8C7-154A56399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4946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8A0187D-79C4-4A70-83A9-4F3CAA4F7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D7C443-B970-4010-BF43-BB821E735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AC659E-CD6F-4739-80F2-2A46FE09D7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75C4D-4D95-4A9D-A1C0-A4FCBBD83D67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90D78D-2349-439A-BE1D-92F330B0C3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2A66FD-0F87-4E3B-81CE-26BBB9A2FC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27D8A-2C9C-4858-B8C7-154A56399CC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342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980F8F3-8A39-4ECB-9350-A15107FF43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416727"/>
              </p:ext>
            </p:extLst>
          </p:nvPr>
        </p:nvGraphicFramePr>
        <p:xfrm>
          <a:off x="226503" y="1263835"/>
          <a:ext cx="11484528" cy="5329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4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8228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Servidor público:</a:t>
                      </a:r>
                      <a:r>
                        <a:rPr lang="es-ES" baseline="0" dirty="0"/>
                        <a:t> </a:t>
                      </a:r>
                      <a:r>
                        <a:rPr lang="es-E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EVELYN ZIOMARA VILLALVAZO ECHAVARRÌA​</a:t>
                      </a:r>
                      <a:endParaRPr lang="es-ES" baseline="0" dirty="0"/>
                    </a:p>
                    <a:p>
                      <a:pPr algn="ctr"/>
                      <a:r>
                        <a:rPr lang="es-ES" baseline="0" dirty="0"/>
                        <a:t>Cargo: </a:t>
                      </a:r>
                      <a:r>
                        <a:rPr lang="es-ES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Coordinador Ejecutivo Estatal de Comunicación Social​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7570">
                <a:tc>
                  <a:txBody>
                    <a:bodyPr/>
                    <a:lstStyle/>
                    <a:p>
                      <a:pPr algn="ctr" rtl="0" fontAlgn="base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ACTIVIDADES REALIZADAS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s-MX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​​</a:t>
                      </a:r>
                    </a:p>
                    <a:p>
                      <a:pPr algn="ctr" rtl="0" fontAlgn="base"/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s-MX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DISEÑAR , PROGRAMAR Y SUPERVISAR EL PROGRAMA DE COMUNICACION SOCIAL DEL PARTIDO NUEVA ALIANZAN PARA LOSTIEMPOS NO ELECTORALES.​</a:t>
                      </a:r>
                    </a:p>
                    <a:p>
                      <a:pPr algn="ctr" rtl="0" fontAlgn="base"/>
                      <a:r>
                        <a:rPr lang="es-MX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s-MX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ASISTIR A LAS REUNIONES QUE CONVOQUE EL COMITE DE DIRECCION ESTATAL EN LOS TERMINOS QUE DISPONE EL ESTATUTO DEL PARTIDO Y A LAS REUNIONES NECESARIAS QUE CONVOQUE EL PRESIDENTE.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s-MX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s-MX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OPERAR LA PLATAFORMA DE ESTRATEGIAS DE TRANSMISION DE RADIO Y TELEVISION EN EL PERIODO DE INTERCAMPAÑAS .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algn="ctr" rtl="0" fontAlgn="base"/>
                      <a:r>
                        <a:rPr lang="es-MX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​</a:t>
                      </a:r>
                      <a:endParaRPr lang="es-MX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114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5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9AE141C2-5147-44AA-BA5A-1524DA63A470}"/>
              </a:ext>
            </a:extLst>
          </p:cNvPr>
          <p:cNvSpPr/>
          <p:nvPr/>
        </p:nvSpPr>
        <p:spPr>
          <a:xfrm>
            <a:off x="3065307" y="197156"/>
            <a:ext cx="608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b="1" dirty="0"/>
              <a:t>Instituto de Transparencia y Acceso a la </a:t>
            </a:r>
          </a:p>
          <a:p>
            <a:pPr lvl="0" algn="ctr"/>
            <a:r>
              <a:rPr lang="es-ES" b="1" dirty="0"/>
              <a:t>Información Pública del Estado de Nayarit</a:t>
            </a:r>
          </a:p>
        </p:txBody>
      </p:sp>
      <p:sp>
        <p:nvSpPr>
          <p:cNvPr id="6" name="4 Rectángulo">
            <a:extLst>
              <a:ext uri="{FF2B5EF4-FFF2-40B4-BE49-F238E27FC236}">
                <a16:creationId xmlns:a16="http://schemas.microsoft.com/office/drawing/2014/main" id="{4BE1671B-FFFA-45B8-BEBC-C344FE67648C}"/>
              </a:ext>
            </a:extLst>
          </p:cNvPr>
          <p:cNvSpPr/>
          <p:nvPr/>
        </p:nvSpPr>
        <p:spPr>
          <a:xfrm>
            <a:off x="2563570" y="751591"/>
            <a:ext cx="70648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/>
              <a:t>ACTIVIDADES TRIMESTRALES DEL SERVIDOR PÚBLICO CORRESPONDIENTE A LOS MESES DE  ENERO, FEBRERO Y MARZO 2024.</a:t>
            </a:r>
            <a:endParaRPr lang="es-ES" sz="1600" b="1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7F1446B-55AF-4D28-868E-0D929D8DA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770" y="83077"/>
            <a:ext cx="536494" cy="749873"/>
          </a:xfrm>
          <a:prstGeom prst="rect">
            <a:avLst/>
          </a:prstGeom>
        </p:spPr>
      </p:pic>
      <p:pic>
        <p:nvPicPr>
          <p:cNvPr id="8" name="1 Imagen" descr="escudo de Nayarit.JPG">
            <a:extLst>
              <a:ext uri="{FF2B5EF4-FFF2-40B4-BE49-F238E27FC236}">
                <a16:creationId xmlns:a16="http://schemas.microsoft.com/office/drawing/2014/main" id="{0504F6D4-04C1-4475-B009-2B92E0CAD682}"/>
              </a:ext>
            </a:extLst>
          </p:cNvPr>
          <p:cNvPicPr/>
          <p:nvPr/>
        </p:nvPicPr>
        <p:blipFill>
          <a:blip r:embed="rId3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16756" y="47943"/>
            <a:ext cx="587006" cy="72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4644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124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EDNA</dc:creator>
  <cp:lastModifiedBy>EDNA</cp:lastModifiedBy>
  <cp:revision>3</cp:revision>
  <dcterms:created xsi:type="dcterms:W3CDTF">2024-09-27T20:23:41Z</dcterms:created>
  <dcterms:modified xsi:type="dcterms:W3CDTF">2024-10-07T21:29:28Z</dcterms:modified>
</cp:coreProperties>
</file>